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64" r:id="rId4"/>
    <p:sldId id="258" r:id="rId5"/>
    <p:sldId id="266" r:id="rId6"/>
    <p:sldId id="265" r:id="rId7"/>
    <p:sldId id="259" r:id="rId8"/>
    <p:sldId id="260" r:id="rId9"/>
    <p:sldId id="262" r:id="rId10"/>
    <p:sldId id="261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F277E-39CD-41E4-984C-7662EC0E6FEC}" type="datetimeFigureOut">
              <a:rPr lang="nl-NL" smtClean="0"/>
              <a:t>17-4-2016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8D1EF-BE04-4953-A160-A8577AFBA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0769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8D1EF-BE04-4953-A160-A8577AFBA97F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1845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594AD22-76B5-4F3B-B4A5-25D6B112272B}" type="datetimeFigureOut">
              <a:rPr lang="nl-NL" smtClean="0"/>
              <a:t>17-4-2016</a:t>
            </a:fld>
            <a:endParaRPr lang="nl-N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004108-5D2E-438C-8572-264210371858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NL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AD22-76B5-4F3B-B4A5-25D6B112272B}" type="datetimeFigureOut">
              <a:rPr lang="nl-NL" smtClean="0"/>
              <a:t>17-4-2016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4108-5D2E-438C-8572-2642103718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AD22-76B5-4F3B-B4A5-25D6B112272B}" type="datetimeFigureOut">
              <a:rPr lang="nl-NL" smtClean="0"/>
              <a:t>17-4-2016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E004108-5D2E-438C-8572-2642103718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AD22-76B5-4F3B-B4A5-25D6B112272B}" type="datetimeFigureOut">
              <a:rPr lang="nl-NL" smtClean="0"/>
              <a:t>17-4-2016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4108-5D2E-438C-8572-264210371858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94AD22-76B5-4F3B-B4A5-25D6B112272B}" type="datetimeFigureOut">
              <a:rPr lang="nl-NL" smtClean="0"/>
              <a:t>17-4-2016</a:t>
            </a:fld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E004108-5D2E-438C-8572-264210371858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AD22-76B5-4F3B-B4A5-25D6B112272B}" type="datetimeFigureOut">
              <a:rPr lang="nl-NL" smtClean="0"/>
              <a:t>17-4-2016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4108-5D2E-438C-8572-264210371858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AD22-76B5-4F3B-B4A5-25D6B112272B}" type="datetimeFigureOut">
              <a:rPr lang="nl-NL" smtClean="0"/>
              <a:t>17-4-2016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4108-5D2E-438C-8572-264210371858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AD22-76B5-4F3B-B4A5-25D6B112272B}" type="datetimeFigureOut">
              <a:rPr lang="nl-NL" smtClean="0"/>
              <a:t>17-4-2016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4108-5D2E-438C-8572-264210371858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AD22-76B5-4F3B-B4A5-25D6B112272B}" type="datetimeFigureOut">
              <a:rPr lang="nl-NL" smtClean="0"/>
              <a:t>17-4-2016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4108-5D2E-438C-8572-2642103718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AD22-76B5-4F3B-B4A5-25D6B112272B}" type="datetimeFigureOut">
              <a:rPr lang="nl-NL" smtClean="0"/>
              <a:t>17-4-2016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004108-5D2E-438C-8572-264210371858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AD22-76B5-4F3B-B4A5-25D6B112272B}" type="datetimeFigureOut">
              <a:rPr lang="nl-NL" smtClean="0"/>
              <a:t>17-4-2016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4108-5D2E-438C-8572-264210371858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C594AD22-76B5-4F3B-B4A5-25D6B112272B}" type="datetimeFigureOut">
              <a:rPr lang="nl-NL" smtClean="0"/>
              <a:t>17-4-2016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E004108-5D2E-438C-8572-264210371858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ellinek.nl/test-uw-kennis-of-gebruik/test-uw-gebruik/test-uw-gamegedra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gznieuws.nl/home/meer-jongeren-in-behandeling-voor-hun-gameverslavin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jellinek.nl/test-uw-kennis-of-gebruik/test-uw-gebruik/test-uw-gamegedra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mijnkindonline.nl/publicaties/videos/alex-13-en-game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nl/url?sa=i&amp;rct=j&amp;q=&amp;esrc=s&amp;frm=1&amp;source=images&amp;cd=&amp;cad=rja&amp;uact=8&amp;ved=0CAcQjRw&amp;url=http://www.slideshare.net/saitham/gameverslaving-presentation&amp;ei=r-RmVdGfBcXrUtTcgZAF&amp;bvm=bv.93990622,d.d24&amp;psig=AFQjCNGJzBvKdrN5b6dB3gUPISuaAPaK2Q&amp;ust=1432892643187325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mijnkindonline.nl/onderwerpen/gami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Les 5</a:t>
            </a:r>
          </a:p>
          <a:p>
            <a:r>
              <a:rPr lang="nl-NL" dirty="0" smtClean="0"/>
              <a:t>gamen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dirty="0"/>
              <a:t>Cliënt </a:t>
            </a:r>
            <a:br>
              <a:rPr lang="nl-NL" sz="2800" dirty="0"/>
            </a:br>
            <a:r>
              <a:rPr lang="nl-NL" sz="2800" dirty="0"/>
              <a:t>en media wijsheid</a:t>
            </a:r>
            <a:r>
              <a:rPr lang="nl-NL" sz="2800" u="sng" dirty="0" smtClean="0">
                <a:hlinkClick r:id="rId2"/>
              </a:rPr>
              <a:t>/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02368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Schrijf jouw persoonlijke eindconclusie op over of gamen goed of slecht is voor de ontwikkeling van jongeren.</a:t>
            </a:r>
          </a:p>
          <a:p>
            <a:r>
              <a:rPr lang="nl-NL" dirty="0"/>
              <a:t>Schrijf op welke games jij speelt een waarom. Beoordeel jouw game met behulp van het spel beoordelingsformulier </a:t>
            </a:r>
            <a:r>
              <a:rPr lang="nl-NL" b="1" dirty="0"/>
              <a:t>bijlage 3</a:t>
            </a:r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 </a:t>
            </a:r>
            <a:endParaRPr lang="nl-N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013" y="3290799"/>
            <a:ext cx="3609975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513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nl-NL" dirty="0" smtClean="0"/>
          </a:p>
          <a:p>
            <a:pPr marL="45720" indent="0">
              <a:buNone/>
            </a:pPr>
            <a:r>
              <a:rPr lang="nl-NL" dirty="0" smtClean="0"/>
              <a:t>Wie gamet er regelmatig?</a:t>
            </a:r>
          </a:p>
          <a:p>
            <a:pPr marL="45720" indent="0">
              <a:buNone/>
            </a:pPr>
            <a:r>
              <a:rPr lang="nl-NL" dirty="0" smtClean="0"/>
              <a:t>Ken je mensen die verslaafd zijn aan gamen? </a:t>
            </a:r>
          </a:p>
          <a:p>
            <a:pPr marL="45720" indent="0">
              <a:buNone/>
            </a:pPr>
            <a:r>
              <a:rPr lang="nl-NL" dirty="0" smtClean="0"/>
              <a:t>Wat zijn de gevolgen van game verslaving? </a:t>
            </a:r>
            <a:endParaRPr lang="nl-NL" dirty="0"/>
          </a:p>
          <a:p>
            <a:pPr marL="45720" indent="0">
              <a:buNone/>
            </a:pPr>
            <a:endParaRPr lang="nl-NL" dirty="0" smtClean="0"/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endParaRPr lang="nl-NL" dirty="0" smtClean="0"/>
          </a:p>
          <a:p>
            <a:pPr marL="45720" indent="0">
              <a:buNone/>
            </a:pPr>
            <a:r>
              <a:rPr lang="nl-NL" dirty="0"/>
              <a:t/>
            </a:r>
            <a:br>
              <a:rPr lang="nl-NL" dirty="0"/>
            </a:br>
            <a:r>
              <a:rPr lang="nl-NL" dirty="0"/>
              <a:t>Lees onderstaand artikel</a:t>
            </a:r>
            <a:br>
              <a:rPr lang="nl-NL" dirty="0"/>
            </a:br>
            <a:r>
              <a:rPr lang="nl-NL" u="sng" dirty="0">
                <a:hlinkClick r:id="rId3"/>
              </a:rPr>
              <a:t>http://www.ggznieuws.nl/home/meer-jongeren-in-behandeling-voor-hun-gameverslaving/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Gamen </a:t>
            </a: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60648"/>
            <a:ext cx="3207340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988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Test je gamegedrag</a:t>
            </a:r>
            <a:br>
              <a:rPr lang="nl-NL" dirty="0"/>
            </a:br>
            <a:r>
              <a:rPr lang="nl-NL" u="sng" dirty="0">
                <a:hlinkClick r:id="rId2"/>
              </a:rPr>
              <a:t>http://www.jellinek.nl/test-uw-kennis-of-gebruik/test-uw-gebruik/test-uw-gamegedrag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Test 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852936"/>
            <a:ext cx="2143125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03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u="sng" dirty="0">
                <a:hlinkClick r:id="rId2"/>
              </a:rPr>
              <a:t>http://mijnkindonline.nl/publicaties/videos/alex-13-en-gamen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89" y="2636912"/>
            <a:ext cx="7791450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928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767" y="1719263"/>
            <a:ext cx="5875866" cy="440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 descr="http://image.slidesharecdn.com/gameverslaving-1229338244793180-2/95/gameverslaving-7-728.jpg?cb=122933138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48680"/>
            <a:ext cx="7698965" cy="5777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369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087" y="2874963"/>
            <a:ext cx="218122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48600"/>
            <a:ext cx="6163521" cy="593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207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u="sng" dirty="0">
                <a:hlinkClick r:id="rId2"/>
              </a:rPr>
              <a:t>http://</a:t>
            </a:r>
            <a:r>
              <a:rPr lang="nl-NL" u="sng" dirty="0" smtClean="0">
                <a:hlinkClick r:id="rId2"/>
              </a:rPr>
              <a:t>mijnkindonline.nl/onderwerpen/gaming</a:t>
            </a:r>
            <a:endParaRPr lang="nl-NL" u="sng" dirty="0" smtClean="0"/>
          </a:p>
          <a:p>
            <a:endParaRPr lang="nl-NL" u="sng" dirty="0"/>
          </a:p>
          <a:p>
            <a:pPr marL="45720" indent="0">
              <a:buNone/>
            </a:pPr>
            <a:r>
              <a:rPr lang="nl-NL" u="sng" dirty="0" smtClean="0"/>
              <a:t>Opdracht in drie groepen: maak een presentatie </a:t>
            </a:r>
          </a:p>
          <a:p>
            <a:r>
              <a:rPr lang="nl-NL" dirty="0" smtClean="0"/>
              <a:t>Benoem welke spelletjes jij kent/speelt </a:t>
            </a:r>
          </a:p>
          <a:p>
            <a:r>
              <a:rPr lang="nl-NL" dirty="0" smtClean="0"/>
              <a:t>Zoek een </a:t>
            </a:r>
            <a:r>
              <a:rPr lang="nl-NL" dirty="0"/>
              <a:t>aantal internet </a:t>
            </a:r>
            <a:r>
              <a:rPr lang="nl-NL" dirty="0" smtClean="0"/>
              <a:t>spelletjes op en laat die zien.</a:t>
            </a:r>
            <a:endParaRPr lang="nl-NL" dirty="0"/>
          </a:p>
          <a:p>
            <a:r>
              <a:rPr lang="nl-NL" dirty="0" smtClean="0"/>
              <a:t>Wat zijn “</a:t>
            </a:r>
            <a:r>
              <a:rPr lang="nl-NL" dirty="0" err="1" smtClean="0"/>
              <a:t>serious</a:t>
            </a:r>
            <a:r>
              <a:rPr lang="nl-NL" dirty="0" smtClean="0"/>
              <a:t> games” en laat ook daar een voorbeeld van zien. 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Site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509120"/>
            <a:ext cx="55245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477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nl-NL" dirty="0"/>
              <a:t>Discussie met de klas: zijn computerspellen goed of slecht voor de ontwikkeling van jongeren met een licht verstandelijke beperking</a:t>
            </a:r>
          </a:p>
          <a:p>
            <a:pPr marL="45720" indent="0">
              <a:buNone/>
            </a:pPr>
            <a:r>
              <a:rPr lang="nl-NL" dirty="0"/>
              <a:t>Deel de klas in 3 groepen</a:t>
            </a:r>
          </a:p>
          <a:p>
            <a:r>
              <a:rPr lang="nl-NL" dirty="0"/>
              <a:t>Groep 1 zegt dat het goed is</a:t>
            </a:r>
          </a:p>
          <a:p>
            <a:r>
              <a:rPr lang="nl-NL" dirty="0"/>
              <a:t>Groep 2 zegt dat het slecht is</a:t>
            </a:r>
          </a:p>
          <a:p>
            <a:r>
              <a:rPr lang="nl-NL" dirty="0"/>
              <a:t>Groep 3 is publiek die gaan bepalen wie wint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Discussie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728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3291817"/>
              </p:ext>
            </p:extLst>
          </p:nvPr>
        </p:nvGraphicFramePr>
        <p:xfrm>
          <a:off x="755576" y="620685"/>
          <a:ext cx="8064896" cy="5832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46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18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33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Naam spel of website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3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maker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3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Beoordeeld door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9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Met welk doel hebben de makers dit spel opgezet? Denk hierbij aan een commercieel doel als reclame of educatieve doelen bv taalbevordering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</a:rPr>
                        <a:t> 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99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Wat valt je op aan de vormgeving van het spel? Denk hierbij aan kleurgebruik, navigatie en overzichtelijkheid.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Waar gaat het spel in grote lijnen over?</a:t>
                      </a:r>
                      <a:endParaRPr lang="nl-NL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Zou het spel de kinderen aanspreken? Waarom wel of niet?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3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Welke vaardigheden worden geoefend in dit spel?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Dit spel is wel of niet geschikt om in te zetten als lesmateriaal omdat: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999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Noem als pedagogisch professional twee punten die volgens jou verbeterd moeten worden in het spel 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Denk aan: privacybescherming, geweld, vormgeving of gebruiksgemak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6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Verbeterpunt 1:</a:t>
                      </a:r>
                      <a:endParaRPr lang="nl-NL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Omdat: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6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Verbeterpunt 2: </a:t>
                      </a:r>
                      <a:endParaRPr lang="nl-NL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Omdat: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33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Algemene indruk en beoordeling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33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eindcijfer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</a:rPr>
                        <a:t> 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136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aste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Raster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Raster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67</TotalTime>
  <Words>302</Words>
  <Application>Microsoft Office PowerPoint</Application>
  <PresentationFormat>Diavoorstelling (4:3)</PresentationFormat>
  <Paragraphs>64</Paragraphs>
  <Slides>10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Calibri</vt:lpstr>
      <vt:lpstr>Franklin Gothic Medium</vt:lpstr>
      <vt:lpstr>Times New Roman</vt:lpstr>
      <vt:lpstr>Wingdings</vt:lpstr>
      <vt:lpstr>Wingdings 2</vt:lpstr>
      <vt:lpstr>Raster</vt:lpstr>
      <vt:lpstr>Cliënt  en media wijsheid/</vt:lpstr>
      <vt:lpstr>Gamen </vt:lpstr>
      <vt:lpstr>Test </vt:lpstr>
      <vt:lpstr>Film</vt:lpstr>
      <vt:lpstr>PowerPoint-presentatie</vt:lpstr>
      <vt:lpstr>PowerPoint-presentatie</vt:lpstr>
      <vt:lpstr>Site  </vt:lpstr>
      <vt:lpstr>Discussie </vt:lpstr>
      <vt:lpstr>PowerPoint-presentatie</vt:lpstr>
      <vt:lpstr>Huiswerk </vt:lpstr>
    </vt:vector>
  </TitlesOfParts>
  <Company>Nova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Cliënt  en media wijsheid/</dc:title>
  <dc:creator>Meij, Ilse van der</dc:creator>
  <cp:lastModifiedBy>Meij, Ilse van der</cp:lastModifiedBy>
  <cp:revision>7</cp:revision>
  <dcterms:created xsi:type="dcterms:W3CDTF">2015-05-21T08:43:19Z</dcterms:created>
  <dcterms:modified xsi:type="dcterms:W3CDTF">2016-04-17T14:48:16Z</dcterms:modified>
</cp:coreProperties>
</file>